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64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fr-B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1AE"/>
    <a:srgbClr val="1B86C5"/>
    <a:srgbClr val="95B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63"/>
  </p:normalViewPr>
  <p:slideViewPr>
    <p:cSldViewPr snapToGrid="0">
      <p:cViewPr varScale="1">
        <p:scale>
          <a:sx n="101" d="100"/>
          <a:sy n="101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C1E4-3DB0-BD47-9B07-E7CF7B9338D1}" type="datetimeFigureOut">
              <a:rPr lang="fr-BF" smtClean="0"/>
              <a:t>02/03/2026</a:t>
            </a:fld>
            <a:endParaRPr lang="fr-B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C237-4E9A-AD44-A6C6-4653C6382AA8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17080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eu, Bleu électrique, capture d’écran, Bleu Majorelle&#10;&#10;Le contenu généré par l’IA peut être incorrect.">
            <a:extLst>
              <a:ext uri="{FF2B5EF4-FFF2-40B4-BE49-F238E27FC236}">
                <a16:creationId xmlns:a16="http://schemas.microsoft.com/office/drawing/2014/main" id="{2A9A31FA-9AFE-B61A-98D5-49593AF26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DD1980-C06D-7B20-B28C-D1D2215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3348" y="1975961"/>
            <a:ext cx="4625378" cy="1838802"/>
          </a:xfrm>
        </p:spPr>
        <p:txBody>
          <a:bodyPr anchor="b">
            <a:noAutofit/>
          </a:bodyPr>
          <a:lstStyle>
            <a:lvl1pPr algn="l">
              <a:defRPr sz="4400" b="1" spc="-150">
                <a:solidFill>
                  <a:srgbClr val="95BC4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97951B-4840-00B1-E885-F353BD096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3348" y="3739833"/>
            <a:ext cx="4625378" cy="181176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BF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5B1E8-DDF7-DC2E-7A64-0288F7BF2E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9278" y="2365447"/>
            <a:ext cx="2743200" cy="2850039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fr-BF"/>
          </a:p>
        </p:txBody>
      </p:sp>
      <p:pic>
        <p:nvPicPr>
          <p:cNvPr id="12" name="Image 11" descr="Une image contenant texte, Police, carte de visite, logo&#10;&#10;Le contenu généré par l’IA peut être incorrect.">
            <a:extLst>
              <a:ext uri="{FF2B5EF4-FFF2-40B4-BE49-F238E27FC236}">
                <a16:creationId xmlns:a16="http://schemas.microsoft.com/office/drawing/2014/main" id="{F0D56CD8-20E5-9E69-02A1-3474CF6799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30" y="192881"/>
            <a:ext cx="3787140" cy="1453205"/>
          </a:xfrm>
          <a:prstGeom prst="rect">
            <a:avLst/>
          </a:prstGeom>
        </p:spPr>
      </p:pic>
      <p:pic>
        <p:nvPicPr>
          <p:cNvPr id="14" name="Image 13" descr="Une image contenant capture d’écran, graphism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4DCB2163-5514-F0BF-D933-E90C8B2309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43" y="1838967"/>
            <a:ext cx="3486112" cy="42014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98180A2-E374-E236-D4F3-97241CB1C8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13680" y="548640"/>
            <a:ext cx="6868160" cy="6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9BCB3-EBF9-207A-E8AB-5896879A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9649BE-03F4-FDB5-E1DB-F2C523A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363-2232-824D-A6B7-E8DA1F95899A}" type="datetime1">
              <a:rPr lang="fr-FR" smtClean="0"/>
              <a:t>02/03/2026</a:t>
            </a:fld>
            <a:endParaRPr lang="fr-B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F3DB25-C44D-A425-1C9A-3729B6A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6921A5-7A94-1BD7-E9EF-597D3733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2533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4F38B9-7033-B350-5E24-48733E86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B4AC-41BE-2041-A9B0-7D0812C351CE}" type="datetime1">
              <a:rPr lang="fr-FR" smtClean="0"/>
              <a:t>02/03/2026</a:t>
            </a:fld>
            <a:endParaRPr lang="fr-B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2FB8E7-0121-7796-DC24-4F9F8B77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1FD808-6299-AC0A-4176-D330E63C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377469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6AA48-50BE-6213-80E6-EF7B6E78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EDBC6-9CE5-5BFE-C1AB-8DC203FE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6EF576-60B3-0C90-25A9-E4503CBBB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47828-1725-B4A2-B26E-0AB8B100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EE8E-9CCF-E749-AA4A-7E766E08101A}" type="datetime1">
              <a:rPr lang="fr-FR" smtClean="0"/>
              <a:t>02/03/2026</a:t>
            </a:fld>
            <a:endParaRPr lang="fr-B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D9EE00-A1DA-0F69-FF9A-907C6B04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2BA82A-1B0F-1B12-59D5-FE2B420C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3633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B1786-E132-80EC-A9F2-04096BA4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D511DD-0867-086A-FAAA-682317D8F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586FE1-C05C-9198-39ED-EF3EC459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7814E5-8C12-76E8-0581-54E0D0BA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DBF5-5866-8847-BFD0-4B6A2207BA79}" type="datetime1">
              <a:rPr lang="fr-FR" smtClean="0"/>
              <a:t>02/03/2026</a:t>
            </a:fld>
            <a:endParaRPr lang="fr-B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AE7F3E-5F68-4778-FA68-03DE97C0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50FEE-7711-C85A-C6BD-2D612838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94110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D7C0F-8B3D-DDB4-6780-9BC43B60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3E69D4-BDC4-EB3B-7411-4EF50446E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D5928-4ABB-C499-861D-C9F2FCEA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8E35-47DB-1A4E-B37A-10F314ABAFC1}" type="datetime1">
              <a:rPr lang="fr-FR" smtClean="0"/>
              <a:t>02/03/2026</a:t>
            </a:fld>
            <a:endParaRPr lang="fr-B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BB30B3-AD15-F87F-112B-7A06A001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2C9ED-C63E-5525-2079-6BB5D7AF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17993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4C1240-2034-6050-E953-39F93B79E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3AA605-B96E-E68D-631C-382D79B1A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FEFB4-352C-9FD9-27B0-1969CF37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4EC-2AA2-2A46-9904-FF638967E930}" type="datetime1">
              <a:rPr lang="fr-FR" smtClean="0"/>
              <a:t>02/03/2026</a:t>
            </a:fld>
            <a:endParaRPr lang="fr-B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C3DC76-7A5C-851A-E509-B115485C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15F21-DED0-60CB-4E3C-1A303FAD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52761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eu électrique, bleu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C1F8041-2B0E-E638-2118-74AF026A3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C3C5DB-803D-AA10-E630-8625C0F2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635" y="1344614"/>
            <a:ext cx="6145530" cy="2233473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95BC4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FD5A80-3970-9FE1-8834-ADA7B7DC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635" y="3697358"/>
            <a:ext cx="6145530" cy="18825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CD5090-7035-174F-13F4-00FF61B4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9221155-6D70-4D45-9B5A-A336B622703D}" type="slidenum">
              <a:rPr lang="fr-BF" smtClean="0"/>
              <a:pPr/>
              <a:t>‹N°›</a:t>
            </a:fld>
            <a:endParaRPr lang="fr-BF" b="1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B7E9521D-003E-2656-54C1-9E77D8F7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fr-BF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5A06A2-48DA-0675-C991-11C06C60C742}"/>
              </a:ext>
            </a:extLst>
          </p:cNvPr>
          <p:cNvSpPr txBox="1"/>
          <p:nvPr userDrawn="1"/>
        </p:nvSpPr>
        <p:spPr>
          <a:xfrm>
            <a:off x="647700" y="172935"/>
            <a:ext cx="10578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kern="1200" spc="6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TABLE RONDE RÉGIONALE SUR L’EFFICACITÉ DES POLITIQUES PUBLIQUES- </a:t>
            </a:r>
            <a:r>
              <a:rPr lang="fr-FR" sz="900" b="1" kern="1200" spc="600" dirty="0">
                <a:solidFill>
                  <a:srgbClr val="1B86C5"/>
                </a:solidFill>
                <a:effectLst/>
                <a:latin typeface="+mn-lt"/>
                <a:ea typeface="+mn-ea"/>
                <a:cs typeface="+mn-cs"/>
              </a:rPr>
              <a:t>5E EDITION </a:t>
            </a:r>
          </a:p>
        </p:txBody>
      </p:sp>
    </p:spTree>
    <p:extLst>
      <p:ext uri="{BB962C8B-B14F-4D97-AF65-F5344CB8AC3E}">
        <p14:creationId xmlns:p14="http://schemas.microsoft.com/office/powerpoint/2010/main" val="36976688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C1F8041-2B0E-E638-2118-74AF026A3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C3C5DB-803D-AA10-E630-8625C0F2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635" y="1344614"/>
            <a:ext cx="6145530" cy="2233473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2161AE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FD5A80-3970-9FE1-8834-ADA7B7DC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635" y="3697358"/>
            <a:ext cx="6145530" cy="18825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161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CD5090-7035-174F-13F4-00FF61B4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161AE"/>
                </a:solidFill>
              </a:defRPr>
            </a:lvl1pPr>
          </a:lstStyle>
          <a:p>
            <a:fld id="{09221155-6D70-4D45-9B5A-A336B622703D}" type="slidenum">
              <a:rPr lang="fr-BF" smtClean="0"/>
              <a:pPr/>
              <a:t>‹N°›</a:t>
            </a:fld>
            <a:endParaRPr lang="fr-BF" dirty="0">
              <a:solidFill>
                <a:srgbClr val="2161AE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B7E9521D-003E-2656-54C1-9E77D8F7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b="1">
                <a:solidFill>
                  <a:srgbClr val="2161AE"/>
                </a:solidFill>
              </a:defRPr>
            </a:lvl1pPr>
          </a:lstStyle>
          <a:p>
            <a:endParaRPr lang="fr-BF" dirty="0">
              <a:solidFill>
                <a:srgbClr val="2161A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5A06A2-48DA-0675-C991-11C06C60C742}"/>
              </a:ext>
            </a:extLst>
          </p:cNvPr>
          <p:cNvSpPr txBox="1"/>
          <p:nvPr userDrawn="1"/>
        </p:nvSpPr>
        <p:spPr>
          <a:xfrm>
            <a:off x="647700" y="172935"/>
            <a:ext cx="10578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kern="1200" spc="6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TABLE RONDE RÉGIONALE SUR L’EFFICACITÉ DES POLITIQUES PUBLIQUES- 5E EDITION </a:t>
            </a:r>
          </a:p>
        </p:txBody>
      </p:sp>
    </p:spTree>
    <p:extLst>
      <p:ext uri="{BB962C8B-B14F-4D97-AF65-F5344CB8AC3E}">
        <p14:creationId xmlns:p14="http://schemas.microsoft.com/office/powerpoint/2010/main" val="24283292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6969CF15-247A-D718-7EEA-8ACA3E370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D6F20A-491E-08FE-4EB3-63A56036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440"/>
            <a:ext cx="10515600" cy="109124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161AE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4D462-4967-20E1-83F2-243887BE2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F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7D4A25-E795-8CD6-73FE-227F8009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b="1"/>
            </a:lvl1pPr>
          </a:lstStyle>
          <a:p>
            <a:endParaRPr lang="fr-BF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9D3FA-ADDB-5794-408B-EE89FF4C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016" y="6258560"/>
            <a:ext cx="579783" cy="462915"/>
          </a:xfrm>
          <a:solidFill>
            <a:srgbClr val="2161AE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9221155-6D70-4D45-9B5A-A336B622703D}" type="slidenum">
              <a:rPr lang="fr-BF" smtClean="0"/>
              <a:pPr/>
              <a:t>‹N°›</a:t>
            </a:fld>
            <a:endParaRPr lang="fr-BF" b="1" dirty="0"/>
          </a:p>
        </p:txBody>
      </p:sp>
    </p:spTree>
    <p:extLst>
      <p:ext uri="{BB962C8B-B14F-4D97-AF65-F5344CB8AC3E}">
        <p14:creationId xmlns:p14="http://schemas.microsoft.com/office/powerpoint/2010/main" val="417965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969CF15-247A-D718-7EEA-8ACA3E370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D6F20A-491E-08FE-4EB3-63A56036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440"/>
            <a:ext cx="10515600" cy="109124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5BC4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4D462-4967-20E1-83F2-243887BE2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F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7D4A25-E795-8CD6-73FE-227F8009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b="1"/>
            </a:lvl1pPr>
          </a:lstStyle>
          <a:p>
            <a:endParaRPr lang="fr-BF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9D3FA-ADDB-5794-408B-EE89FF4C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016" y="6258560"/>
            <a:ext cx="579783" cy="462915"/>
          </a:xfrm>
          <a:solidFill>
            <a:srgbClr val="2161AE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9221155-6D70-4D45-9B5A-A336B622703D}" type="slidenum">
              <a:rPr lang="fr-BF" smtClean="0"/>
              <a:pPr/>
              <a:t>‹N°›</a:t>
            </a:fld>
            <a:endParaRPr lang="fr-BF" b="1" dirty="0"/>
          </a:p>
        </p:txBody>
      </p:sp>
    </p:spTree>
    <p:extLst>
      <p:ext uri="{BB962C8B-B14F-4D97-AF65-F5344CB8AC3E}">
        <p14:creationId xmlns:p14="http://schemas.microsoft.com/office/powerpoint/2010/main" val="419687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969CF15-247A-D718-7EEA-8ACA3E370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D6F20A-491E-08FE-4EB3-63A56036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440"/>
            <a:ext cx="10515600" cy="109124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5BC4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7D4A25-E795-8CD6-73FE-227F8009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b="1"/>
            </a:lvl1pPr>
          </a:lstStyle>
          <a:p>
            <a:endParaRPr lang="fr-BF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9D3FA-ADDB-5794-408B-EE89FF4C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016" y="6258560"/>
            <a:ext cx="579783" cy="462915"/>
          </a:xfrm>
          <a:solidFill>
            <a:srgbClr val="2161AE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9221155-6D70-4D45-9B5A-A336B622703D}" type="slidenum">
              <a:rPr lang="fr-BF" smtClean="0"/>
              <a:pPr/>
              <a:t>‹N°›</a:t>
            </a:fld>
            <a:endParaRPr lang="fr-BF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D69429B-EEE0-D567-F362-472518FEA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8801"/>
            <a:ext cx="5181600" cy="434816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F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2C1151A-3A49-16F2-B122-5F9D6184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8801"/>
            <a:ext cx="5181600" cy="434816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78381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969CF15-247A-D718-7EEA-8ACA3E370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D6F20A-491E-08FE-4EB3-63A56036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440"/>
            <a:ext cx="10515600" cy="109124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161AE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F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7D4A25-E795-8CD6-73FE-227F8009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b="1"/>
            </a:lvl1pPr>
          </a:lstStyle>
          <a:p>
            <a:endParaRPr lang="fr-BF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9D3FA-ADDB-5794-408B-EE89FF4C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016" y="6258560"/>
            <a:ext cx="579783" cy="462915"/>
          </a:xfrm>
          <a:solidFill>
            <a:srgbClr val="2161AE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9221155-6D70-4D45-9B5A-A336B622703D}" type="slidenum">
              <a:rPr lang="fr-BF" smtClean="0"/>
              <a:pPr/>
              <a:t>‹N°›</a:t>
            </a:fld>
            <a:endParaRPr lang="fr-BF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D69429B-EEE0-D567-F362-472518FEA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8801"/>
            <a:ext cx="5181600" cy="434816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F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2C1151A-3A49-16F2-B122-5F9D6184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8801"/>
            <a:ext cx="5181600" cy="434816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57133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AC730-7452-F996-B763-A2654D1A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1A38E-D3C0-3548-9FD0-359B762D0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F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85BD31-BC5A-7DD1-5ACC-335FBF76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A66469-E0F9-0D18-0421-EDE5C772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483F-0AF0-3A41-8A70-45CF77DD5D73}" type="datetime1">
              <a:rPr lang="fr-FR" smtClean="0"/>
              <a:t>02/03/2026</a:t>
            </a:fld>
            <a:endParaRPr lang="fr-B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18D12-EC9F-4D5D-4BC5-52CA93F2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7F9558-BC10-1ED9-2ED5-6CEA0847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11180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AC65A-1875-3664-2F59-47FA0F29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27496E-4E9A-B614-06E0-CF25B43D6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B0D096-676D-A271-AB94-09CE83369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82D6C4-148F-D23E-64E8-192AC901E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E38C47-D1FA-61CF-13A4-98A36142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76AD07-0B2F-923C-754E-B0E030F4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0844-27B7-DF43-8EA0-7C133C23B5FE}" type="datetime1">
              <a:rPr lang="fr-FR" smtClean="0"/>
              <a:t>02/03/2026</a:t>
            </a:fld>
            <a:endParaRPr lang="fr-B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3CBE06-D89E-1351-276E-31A0AD08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8D2CFD-706A-11EC-553B-3DA12CED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222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2084EC-372D-CE79-B018-0FAD45F6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37F5A4-8016-A572-F451-96DE9385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456D3-7EC4-198B-5F52-6B23123D1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EC9D5-EBA3-864D-B339-311D8D5E62F6}" type="datetime1">
              <a:rPr lang="fr-FR" smtClean="0"/>
              <a:t>02/03/2026</a:t>
            </a:fld>
            <a:endParaRPr lang="fr-B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28D11-B295-CEDE-6BCA-FEF5137CB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FC528-3397-753C-6120-663D0F8C8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21155-6D70-4D45-9B5A-A336B622703D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30977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B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09D17-1391-837A-DD3A-DA07BD335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A16697-624C-D396-76DB-40B99C9DB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CEA9CE2-9D7F-4B15-FCA3-CEDDAAB832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8772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4EEB0-AA8C-70B0-E52C-BE0E1FEF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36714-92F2-0676-0F17-B0DEF41C3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01B38F-D564-EC86-8E3D-2C9016B9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pPr/>
              <a:t>2</a:t>
            </a:fld>
            <a:endParaRPr lang="fr-BF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70DC39-9537-B171-709B-41962191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876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BD85A-129F-2A0D-4AD7-B8700D4C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E2791-B309-0698-95CF-ECE1E8FA2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99AE15-E364-A4AF-1BE2-4F3EE8C1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9E26FC-C5EE-EE3C-7F42-F3CF4830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pPr/>
              <a:t>3</a:t>
            </a:fld>
            <a:endParaRPr lang="fr-BF" b="1" dirty="0"/>
          </a:p>
        </p:txBody>
      </p:sp>
    </p:spTree>
    <p:extLst>
      <p:ext uri="{BB962C8B-B14F-4D97-AF65-F5344CB8AC3E}">
        <p14:creationId xmlns:p14="http://schemas.microsoft.com/office/powerpoint/2010/main" val="19265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73BD7-53F5-1714-DCCA-B407B7A5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621F15-810C-75EE-06E8-E4E341DA4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5E900A-2E69-9AF1-679A-4A191DB6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pPr/>
              <a:t>4</a:t>
            </a:fld>
            <a:endParaRPr lang="fr-BF" dirty="0">
              <a:solidFill>
                <a:srgbClr val="2161AE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6A190-DC80-438B-CFF3-4B1D178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 dirty="0">
              <a:solidFill>
                <a:srgbClr val="2161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624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023D0-30A3-B7F3-7459-1A867DAC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79119-B7D3-AF23-6719-9739106A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6A4424-8134-7DD0-E416-4E698887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12A49-C86B-2866-EB5A-3513BC0A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1155-6D70-4D45-9B5A-A336B622703D}" type="slidenum">
              <a:rPr lang="fr-BF" smtClean="0"/>
              <a:pPr/>
              <a:t>5</a:t>
            </a:fld>
            <a:endParaRPr lang="fr-BF" b="1" dirty="0"/>
          </a:p>
        </p:txBody>
      </p:sp>
    </p:spTree>
    <p:extLst>
      <p:ext uri="{BB962C8B-B14F-4D97-AF65-F5344CB8AC3E}">
        <p14:creationId xmlns:p14="http://schemas.microsoft.com/office/powerpoint/2010/main" val="227828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Macintosh PowerPoint</Application>
  <PresentationFormat>Grand écran</PresentationFormat>
  <Paragraphs>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ZOURE SAMIR</dc:creator>
  <cp:lastModifiedBy>ZOURE SAMIR</cp:lastModifiedBy>
  <cp:revision>2</cp:revision>
  <dcterms:created xsi:type="dcterms:W3CDTF">2026-03-02T05:51:48Z</dcterms:created>
  <dcterms:modified xsi:type="dcterms:W3CDTF">2026-03-02T06:13:33Z</dcterms:modified>
</cp:coreProperties>
</file>